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162" y="2938462"/>
            <a:ext cx="882967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4725144"/>
            <a:ext cx="24076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733256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97094" cy="35894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876154"/>
            <a:ext cx="2656632" cy="196325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4077072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34242"/>
            <a:ext cx="10711504" cy="5623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100137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1758" y="3747713"/>
            <a:ext cx="7432674" cy="296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23335"/>
            <a:ext cx="10404424" cy="55217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924944"/>
            <a:ext cx="1368152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5445224"/>
            <a:ext cx="1368152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55357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3477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140968"/>
            <a:ext cx="461010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297364"/>
            <a:ext cx="745788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1155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4259029"/>
            <a:ext cx="5362575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3394946"/>
            <a:ext cx="745788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237490" cy="36264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2698" y="4530824"/>
            <a:ext cx="3896256" cy="2327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0759092" cy="5392266"/>
            <a:chOff x="317184" y="1268760"/>
            <a:chExt cx="11167693" cy="57862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0627" y="1268760"/>
              <a:ext cx="11144250" cy="2571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7184" y="3645024"/>
              <a:ext cx="11058525" cy="34099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02194" y="3483239"/>
            <a:ext cx="7954046" cy="555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2194" y="4221086"/>
            <a:ext cx="658589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2194" y="5013176"/>
            <a:ext cx="6585894" cy="628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2194" y="5888776"/>
            <a:ext cx="6585894" cy="546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955947"/>
            <a:ext cx="4838700" cy="2695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1647" y="5651522"/>
            <a:ext cx="10048875" cy="771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64478" y="2359153"/>
            <a:ext cx="588106" cy="591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2026-01-15T06:59:41Z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